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8" r:id="rId3"/>
    <p:sldId id="270" r:id="rId4"/>
    <p:sldId id="273" r:id="rId5"/>
    <p:sldId id="274" r:id="rId6"/>
    <p:sldId id="286" r:id="rId7"/>
    <p:sldId id="275" r:id="rId8"/>
    <p:sldId id="280" r:id="rId9"/>
    <p:sldId id="279" r:id="rId10"/>
    <p:sldId id="276" r:id="rId11"/>
    <p:sldId id="277" r:id="rId12"/>
    <p:sldId id="281" r:id="rId13"/>
    <p:sldId id="282" r:id="rId14"/>
    <p:sldId id="283" r:id="rId15"/>
  </p:sldIdLst>
  <p:sldSz cx="18288000" cy="10287000"/>
  <p:notesSz cx="18288000" cy="10287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84" y="19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00544" y="3123135"/>
            <a:ext cx="4686911" cy="528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FFFAEF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295114" y="5489886"/>
            <a:ext cx="9697770" cy="1187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560255" y="2013245"/>
            <a:ext cx="5544184" cy="55410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87332" y="1753575"/>
            <a:ext cx="7513335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0024" y="2024279"/>
            <a:ext cx="122853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맑은 고딕" panose="020B0503020000020004" pitchFamily="50" charset="-12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AAB"/>
          </a:solid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76729" y="3960861"/>
            <a:ext cx="6810375" cy="193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0" spc="-2450" dirty="0">
                <a:solidFill>
                  <a:srgbClr val="FFFAEF"/>
                </a:solidFill>
                <a:latin typeface="Malgun Gothic"/>
                <a:cs typeface="Malgun Gothic"/>
              </a:rPr>
              <a:t>팀</a:t>
            </a:r>
            <a:r>
              <a:rPr sz="12500" spc="-1150" dirty="0">
                <a:solidFill>
                  <a:srgbClr val="FFFAEF"/>
                </a:solidFill>
                <a:latin typeface="Malgun Gothic"/>
                <a:cs typeface="Malgun Gothic"/>
              </a:rPr>
              <a:t> </a:t>
            </a:r>
            <a:r>
              <a:rPr sz="12500" spc="-2770" dirty="0">
                <a:solidFill>
                  <a:srgbClr val="FFFAEF"/>
                </a:solidFill>
                <a:latin typeface="Malgun Gothic"/>
                <a:cs typeface="Malgun Gothic"/>
              </a:rPr>
              <a:t>프</a:t>
            </a:r>
            <a:r>
              <a:rPr sz="12500" spc="-2355" dirty="0">
                <a:solidFill>
                  <a:srgbClr val="FFFAEF"/>
                </a:solidFill>
                <a:latin typeface="Malgun Gothic"/>
                <a:cs typeface="Malgun Gothic"/>
              </a:rPr>
              <a:t>로</a:t>
            </a:r>
            <a:r>
              <a:rPr sz="12500" spc="-2130" dirty="0">
                <a:solidFill>
                  <a:srgbClr val="FFFAEF"/>
                </a:solidFill>
                <a:latin typeface="Malgun Gothic"/>
                <a:cs typeface="Malgun Gothic"/>
              </a:rPr>
              <a:t>젝</a:t>
            </a:r>
            <a:r>
              <a:rPr sz="12500" spc="-2640" dirty="0">
                <a:solidFill>
                  <a:srgbClr val="FFFAEF"/>
                </a:solidFill>
                <a:latin typeface="Malgun Gothic"/>
                <a:cs typeface="Malgun Gothic"/>
              </a:rPr>
              <a:t>트</a:t>
            </a:r>
            <a:endParaRPr sz="125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7705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이젠</a:t>
            </a:r>
            <a:r>
              <a:rPr spc="-240" dirty="0"/>
              <a:t> </a:t>
            </a:r>
            <a:r>
              <a:rPr spc="-200" dirty="0"/>
              <a:t>웹개발</a:t>
            </a:r>
            <a:r>
              <a:rPr spc="-240" dirty="0"/>
              <a:t> </a:t>
            </a:r>
            <a:r>
              <a:rPr spc="180" dirty="0"/>
              <a:t>2022</a:t>
            </a:r>
            <a:r>
              <a:rPr spc="-240" dirty="0"/>
              <a:t> </a:t>
            </a:r>
            <a:r>
              <a:rPr spc="70" dirty="0"/>
              <a:t>B</a:t>
            </a:r>
            <a:r>
              <a:rPr spc="-200" dirty="0"/>
              <a:t>반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83301"/>
            <a:ext cx="8425118" cy="380047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047966" y="1047777"/>
            <a:ext cx="333375" cy="0"/>
          </a:xfrm>
          <a:custGeom>
            <a:avLst/>
            <a:gdLst/>
            <a:ahLst/>
            <a:cxnLst/>
            <a:rect l="l" t="t" r="r" b="b"/>
            <a:pathLst>
              <a:path w="333375">
                <a:moveTo>
                  <a:pt x="0" y="0"/>
                </a:moveTo>
                <a:lnTo>
                  <a:pt x="333037" y="0"/>
                </a:lnTo>
              </a:path>
            </a:pathLst>
          </a:custGeom>
          <a:ln w="38099">
            <a:solidFill>
              <a:srgbClr val="FFFAE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47966" y="1201733"/>
            <a:ext cx="333375" cy="0"/>
          </a:xfrm>
          <a:custGeom>
            <a:avLst/>
            <a:gdLst/>
            <a:ahLst/>
            <a:cxnLst/>
            <a:rect l="l" t="t" r="r" b="b"/>
            <a:pathLst>
              <a:path w="333375">
                <a:moveTo>
                  <a:pt x="0" y="0"/>
                </a:moveTo>
                <a:lnTo>
                  <a:pt x="333037" y="0"/>
                </a:lnTo>
              </a:path>
            </a:pathLst>
          </a:custGeom>
          <a:ln w="38099">
            <a:solidFill>
              <a:srgbClr val="FFFAE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7966" y="1355975"/>
            <a:ext cx="333375" cy="0"/>
          </a:xfrm>
          <a:custGeom>
            <a:avLst/>
            <a:gdLst/>
            <a:ahLst/>
            <a:cxnLst/>
            <a:rect l="l" t="t" r="r" b="b"/>
            <a:pathLst>
              <a:path w="333375">
                <a:moveTo>
                  <a:pt x="0" y="0"/>
                </a:moveTo>
                <a:lnTo>
                  <a:pt x="333037" y="0"/>
                </a:lnTo>
              </a:path>
            </a:pathLst>
          </a:custGeom>
          <a:ln w="38099">
            <a:solidFill>
              <a:srgbClr val="FFFAE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356598" y="9076426"/>
            <a:ext cx="902969" cy="182245"/>
          </a:xfrm>
          <a:custGeom>
            <a:avLst/>
            <a:gdLst/>
            <a:ahLst/>
            <a:cxnLst/>
            <a:rect l="l" t="t" r="r" b="b"/>
            <a:pathLst>
              <a:path w="902969" h="182245">
                <a:moveTo>
                  <a:pt x="778264" y="181872"/>
                </a:moveTo>
                <a:lnTo>
                  <a:pt x="769644" y="181872"/>
                </a:lnTo>
                <a:lnTo>
                  <a:pt x="764797" y="179718"/>
                </a:lnTo>
                <a:lnTo>
                  <a:pt x="761564" y="174869"/>
                </a:lnTo>
                <a:lnTo>
                  <a:pt x="759132" y="168835"/>
                </a:lnTo>
                <a:lnTo>
                  <a:pt x="759073" y="162547"/>
                </a:lnTo>
                <a:lnTo>
                  <a:pt x="761337" y="156765"/>
                </a:lnTo>
                <a:lnTo>
                  <a:pt x="765874" y="152244"/>
                </a:lnTo>
                <a:lnTo>
                  <a:pt x="833209" y="106996"/>
                </a:lnTo>
                <a:lnTo>
                  <a:pt x="0" y="106996"/>
                </a:lnTo>
                <a:lnTo>
                  <a:pt x="0" y="74675"/>
                </a:lnTo>
                <a:lnTo>
                  <a:pt x="833209" y="74675"/>
                </a:lnTo>
                <a:lnTo>
                  <a:pt x="765874" y="29425"/>
                </a:lnTo>
                <a:lnTo>
                  <a:pt x="761337" y="24678"/>
                </a:lnTo>
                <a:lnTo>
                  <a:pt x="759073" y="18921"/>
                </a:lnTo>
                <a:lnTo>
                  <a:pt x="759132" y="12760"/>
                </a:lnTo>
                <a:lnTo>
                  <a:pt x="761564" y="6801"/>
                </a:lnTo>
                <a:lnTo>
                  <a:pt x="766312" y="2264"/>
                </a:lnTo>
                <a:lnTo>
                  <a:pt x="772069" y="0"/>
                </a:lnTo>
                <a:lnTo>
                  <a:pt x="778230" y="58"/>
                </a:lnTo>
                <a:lnTo>
                  <a:pt x="784189" y="2491"/>
                </a:lnTo>
                <a:lnTo>
                  <a:pt x="900006" y="80600"/>
                </a:lnTo>
                <a:lnTo>
                  <a:pt x="902699" y="85448"/>
                </a:lnTo>
                <a:lnTo>
                  <a:pt x="902699" y="96222"/>
                </a:lnTo>
                <a:lnTo>
                  <a:pt x="900006" y="101070"/>
                </a:lnTo>
                <a:lnTo>
                  <a:pt x="895695" y="104302"/>
                </a:lnTo>
                <a:lnTo>
                  <a:pt x="784189" y="179179"/>
                </a:lnTo>
                <a:lnTo>
                  <a:pt x="781495" y="180795"/>
                </a:lnTo>
                <a:lnTo>
                  <a:pt x="778264" y="181872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06607" y="0"/>
            <a:ext cx="5281391" cy="58404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81000" y="237190"/>
            <a:ext cx="30664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450" dirty="0" err="1">
                <a:latin typeface="Malgun Gothic"/>
                <a:cs typeface="Malgun Gothic"/>
              </a:rPr>
              <a:t>관</a:t>
            </a:r>
            <a:r>
              <a:rPr sz="2600" spc="-610" dirty="0" err="1">
                <a:latin typeface="Malgun Gothic"/>
                <a:cs typeface="Malgun Gothic"/>
              </a:rPr>
              <a:t>리</a:t>
            </a:r>
            <a:r>
              <a:rPr sz="2600" spc="-425" dirty="0" err="1">
                <a:latin typeface="Malgun Gothic"/>
                <a:cs typeface="Malgun Gothic"/>
              </a:rPr>
              <a:t>자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50" dirty="0" err="1" smtClean="0">
                <a:latin typeface="Malgun Gothic"/>
                <a:cs typeface="Malgun Gothic"/>
              </a:rPr>
              <a:t>페</a:t>
            </a:r>
            <a:r>
              <a:rPr sz="2600" spc="-535" dirty="0" err="1" smtClean="0">
                <a:latin typeface="Malgun Gothic"/>
                <a:cs typeface="Malgun Gothic"/>
              </a:rPr>
              <a:t>이</a:t>
            </a:r>
            <a:r>
              <a:rPr sz="2600" spc="-530" dirty="0" err="1" smtClean="0">
                <a:latin typeface="Malgun Gothic"/>
                <a:cs typeface="Malgun Gothic"/>
              </a:rPr>
              <a:t>지</a:t>
            </a:r>
            <a:r>
              <a:rPr sz="2600" spc="-240" dirty="0" smtClean="0">
                <a:latin typeface="Malgun Gothic"/>
                <a:cs typeface="Malgun Gothic"/>
              </a:rPr>
              <a:t> </a:t>
            </a:r>
            <a:endParaRPr sz="2600" dirty="0">
              <a:latin typeface="Malgun Gothic"/>
              <a:cs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18288000" cy="89344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84312" y="237191"/>
            <a:ext cx="31235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450" dirty="0">
                <a:latin typeface="Malgun Gothic"/>
                <a:cs typeface="Malgun Gothic"/>
              </a:rPr>
              <a:t>관</a:t>
            </a:r>
            <a:r>
              <a:rPr sz="2600" spc="-610" dirty="0">
                <a:latin typeface="Malgun Gothic"/>
                <a:cs typeface="Malgun Gothic"/>
              </a:rPr>
              <a:t>리</a:t>
            </a:r>
            <a:r>
              <a:rPr sz="2600" spc="-425" dirty="0">
                <a:latin typeface="Malgun Gothic"/>
                <a:cs typeface="Malgun Gothic"/>
              </a:rPr>
              <a:t>자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50" dirty="0" err="1">
                <a:latin typeface="Malgun Gothic"/>
                <a:cs typeface="Malgun Gothic"/>
              </a:rPr>
              <a:t>페</a:t>
            </a:r>
            <a:r>
              <a:rPr sz="2600" spc="-535" dirty="0" err="1">
                <a:latin typeface="Malgun Gothic"/>
                <a:cs typeface="Malgun Gothic"/>
              </a:rPr>
              <a:t>이</a:t>
            </a:r>
            <a:r>
              <a:rPr sz="2600" spc="-530" dirty="0" err="1">
                <a:latin typeface="Malgun Gothic"/>
                <a:cs typeface="Malgun Gothic"/>
              </a:rPr>
              <a:t>지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240" dirty="0" smtClean="0">
                <a:latin typeface="Malgun Gothic"/>
                <a:cs typeface="Malgun Gothic"/>
              </a:rPr>
              <a:t> </a:t>
            </a:r>
            <a:endParaRPr sz="2600" dirty="0">
              <a:latin typeface="Malgun Gothic"/>
              <a:cs typeface="Malgun Gothic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900"/>
            <a:ext cx="18185763" cy="89166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84312" y="237191"/>
            <a:ext cx="31235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450" dirty="0">
                <a:latin typeface="Malgun Gothic"/>
                <a:cs typeface="Malgun Gothic"/>
              </a:rPr>
              <a:t>관</a:t>
            </a:r>
            <a:r>
              <a:rPr sz="2600" spc="-610" dirty="0">
                <a:latin typeface="Malgun Gothic"/>
                <a:cs typeface="Malgun Gothic"/>
              </a:rPr>
              <a:t>리</a:t>
            </a:r>
            <a:r>
              <a:rPr sz="2600" spc="-425" dirty="0">
                <a:latin typeface="Malgun Gothic"/>
                <a:cs typeface="Malgun Gothic"/>
              </a:rPr>
              <a:t>자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50" dirty="0" err="1">
                <a:latin typeface="Malgun Gothic"/>
                <a:cs typeface="Malgun Gothic"/>
              </a:rPr>
              <a:t>페</a:t>
            </a:r>
            <a:r>
              <a:rPr sz="2600" spc="-535" dirty="0" err="1">
                <a:latin typeface="Malgun Gothic"/>
                <a:cs typeface="Malgun Gothic"/>
              </a:rPr>
              <a:t>이</a:t>
            </a:r>
            <a:r>
              <a:rPr sz="2600" spc="-530" dirty="0" err="1">
                <a:latin typeface="Malgun Gothic"/>
                <a:cs typeface="Malgun Gothic"/>
              </a:rPr>
              <a:t>지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240" dirty="0" smtClean="0">
                <a:latin typeface="Malgun Gothic"/>
                <a:cs typeface="Malgun Gothic"/>
              </a:rPr>
              <a:t> </a:t>
            </a:r>
            <a:endParaRPr sz="2600" dirty="0">
              <a:latin typeface="Malgun Gothic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" y="1028700"/>
            <a:ext cx="18223868" cy="891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2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84312" y="237191"/>
            <a:ext cx="31235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450" dirty="0">
                <a:latin typeface="Malgun Gothic"/>
                <a:cs typeface="Malgun Gothic"/>
              </a:rPr>
              <a:t>관</a:t>
            </a:r>
            <a:r>
              <a:rPr sz="2600" spc="-610" dirty="0">
                <a:latin typeface="Malgun Gothic"/>
                <a:cs typeface="Malgun Gothic"/>
              </a:rPr>
              <a:t>리</a:t>
            </a:r>
            <a:r>
              <a:rPr sz="2600" spc="-425" dirty="0">
                <a:latin typeface="Malgun Gothic"/>
                <a:cs typeface="Malgun Gothic"/>
              </a:rPr>
              <a:t>자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50" dirty="0" err="1">
                <a:latin typeface="Malgun Gothic"/>
                <a:cs typeface="Malgun Gothic"/>
              </a:rPr>
              <a:t>페</a:t>
            </a:r>
            <a:r>
              <a:rPr sz="2600" spc="-535" dirty="0" err="1">
                <a:latin typeface="Malgun Gothic"/>
                <a:cs typeface="Malgun Gothic"/>
              </a:rPr>
              <a:t>이</a:t>
            </a:r>
            <a:r>
              <a:rPr sz="2600" spc="-530" dirty="0" err="1">
                <a:latin typeface="Malgun Gothic"/>
                <a:cs typeface="Malgun Gothic"/>
              </a:rPr>
              <a:t>지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240" dirty="0" smtClean="0">
                <a:latin typeface="Malgun Gothic"/>
                <a:cs typeface="Malgun Gothic"/>
              </a:rPr>
              <a:t> </a:t>
            </a:r>
            <a:endParaRPr sz="2600" dirty="0">
              <a:latin typeface="Malgun Gothic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18252447" cy="89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16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84312" y="237191"/>
            <a:ext cx="31235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450" dirty="0" err="1">
                <a:latin typeface="Malgun Gothic"/>
                <a:cs typeface="Malgun Gothic"/>
              </a:rPr>
              <a:t>관</a:t>
            </a:r>
            <a:r>
              <a:rPr sz="2600" spc="-610" dirty="0" err="1">
                <a:latin typeface="Malgun Gothic"/>
                <a:cs typeface="Malgun Gothic"/>
              </a:rPr>
              <a:t>리</a:t>
            </a:r>
            <a:r>
              <a:rPr sz="2600" spc="-425" dirty="0" err="1">
                <a:latin typeface="Malgun Gothic"/>
                <a:cs typeface="Malgun Gothic"/>
              </a:rPr>
              <a:t>자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50" dirty="0" err="1" smtClean="0">
                <a:latin typeface="Malgun Gothic"/>
                <a:cs typeface="Malgun Gothic"/>
              </a:rPr>
              <a:t>페</a:t>
            </a:r>
            <a:r>
              <a:rPr sz="2600" spc="-535" dirty="0" err="1" smtClean="0">
                <a:latin typeface="Malgun Gothic"/>
                <a:cs typeface="Malgun Gothic"/>
              </a:rPr>
              <a:t>이</a:t>
            </a:r>
            <a:r>
              <a:rPr sz="2600" spc="-530" dirty="0" err="1" smtClean="0">
                <a:latin typeface="Malgun Gothic"/>
                <a:cs typeface="Malgun Gothic"/>
              </a:rPr>
              <a:t>지</a:t>
            </a:r>
            <a:endParaRPr sz="2600" dirty="0">
              <a:latin typeface="Malgun Gothic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18166710" cy="888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17336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6722" y="4478670"/>
            <a:ext cx="8401277" cy="580832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43400" y="4305300"/>
            <a:ext cx="9012555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8100" dirty="0" smtClean="0">
                <a:latin typeface="Malgun Gothic"/>
                <a:cs typeface="Malgun Gothic"/>
              </a:rPr>
              <a:t>네트워크 </a:t>
            </a:r>
            <a:r>
              <a:rPr lang="ko-KR" altLang="en-US" sz="8100" dirty="0" err="1" smtClean="0">
                <a:latin typeface="Malgun Gothic"/>
                <a:cs typeface="Malgun Gothic"/>
              </a:rPr>
              <a:t>로드상태</a:t>
            </a:r>
            <a:endParaRPr sz="81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"/>
            <a:ext cx="4749165" cy="2798445"/>
          </a:xfrm>
          <a:custGeom>
            <a:avLst/>
            <a:gdLst/>
            <a:ahLst/>
            <a:cxnLst/>
            <a:rect l="l" t="t" r="r" b="b"/>
            <a:pathLst>
              <a:path w="4749165" h="2798445">
                <a:moveTo>
                  <a:pt x="0" y="0"/>
                </a:moveTo>
                <a:lnTo>
                  <a:pt x="4747208" y="0"/>
                </a:lnTo>
                <a:lnTo>
                  <a:pt x="4748729" y="42221"/>
                </a:lnTo>
                <a:lnTo>
                  <a:pt x="4747457" y="91374"/>
                </a:lnTo>
                <a:lnTo>
                  <a:pt x="4743306" y="138443"/>
                </a:lnTo>
                <a:lnTo>
                  <a:pt x="4736520" y="183605"/>
                </a:lnTo>
                <a:lnTo>
                  <a:pt x="4727344" y="227038"/>
                </a:lnTo>
                <a:lnTo>
                  <a:pt x="4716023" y="268920"/>
                </a:lnTo>
                <a:lnTo>
                  <a:pt x="4702801" y="309428"/>
                </a:lnTo>
                <a:lnTo>
                  <a:pt x="4687924" y="348742"/>
                </a:lnTo>
                <a:lnTo>
                  <a:pt x="4671635" y="387038"/>
                </a:lnTo>
                <a:lnTo>
                  <a:pt x="4654179" y="424494"/>
                </a:lnTo>
                <a:lnTo>
                  <a:pt x="4635802" y="461288"/>
                </a:lnTo>
                <a:lnTo>
                  <a:pt x="4616747" y="497599"/>
                </a:lnTo>
                <a:lnTo>
                  <a:pt x="4538646" y="641559"/>
                </a:lnTo>
                <a:lnTo>
                  <a:pt x="4519874" y="678118"/>
                </a:lnTo>
                <a:lnTo>
                  <a:pt x="4501893" y="715260"/>
                </a:lnTo>
                <a:lnTo>
                  <a:pt x="4484947" y="753164"/>
                </a:lnTo>
                <a:lnTo>
                  <a:pt x="4469280" y="792006"/>
                </a:lnTo>
                <a:lnTo>
                  <a:pt x="4455139" y="831965"/>
                </a:lnTo>
                <a:lnTo>
                  <a:pt x="4442766" y="873219"/>
                </a:lnTo>
                <a:lnTo>
                  <a:pt x="4438101" y="889527"/>
                </a:lnTo>
                <a:lnTo>
                  <a:pt x="4432615" y="907108"/>
                </a:lnTo>
                <a:lnTo>
                  <a:pt x="4419165" y="945917"/>
                </a:lnTo>
                <a:lnTo>
                  <a:pt x="4402383" y="989306"/>
                </a:lnTo>
                <a:lnTo>
                  <a:pt x="4382238" y="1036932"/>
                </a:lnTo>
                <a:lnTo>
                  <a:pt x="4358697" y="1088454"/>
                </a:lnTo>
                <a:lnTo>
                  <a:pt x="4331727" y="1143528"/>
                </a:lnTo>
                <a:lnTo>
                  <a:pt x="4301296" y="1201814"/>
                </a:lnTo>
                <a:lnTo>
                  <a:pt x="4267372" y="1262968"/>
                </a:lnTo>
                <a:lnTo>
                  <a:pt x="4229923" y="1326650"/>
                </a:lnTo>
                <a:lnTo>
                  <a:pt x="4209866" y="1359332"/>
                </a:lnTo>
                <a:lnTo>
                  <a:pt x="4188915" y="1392517"/>
                </a:lnTo>
                <a:lnTo>
                  <a:pt x="4167067" y="1426163"/>
                </a:lnTo>
                <a:lnTo>
                  <a:pt x="4144317" y="1460227"/>
                </a:lnTo>
                <a:lnTo>
                  <a:pt x="4120661" y="1494666"/>
                </a:lnTo>
                <a:lnTo>
                  <a:pt x="4096096" y="1529437"/>
                </a:lnTo>
                <a:lnTo>
                  <a:pt x="4070616" y="1564499"/>
                </a:lnTo>
                <a:lnTo>
                  <a:pt x="4044219" y="1599807"/>
                </a:lnTo>
                <a:lnTo>
                  <a:pt x="4016900" y="1635319"/>
                </a:lnTo>
                <a:lnTo>
                  <a:pt x="3988655" y="1670994"/>
                </a:lnTo>
                <a:lnTo>
                  <a:pt x="3959480" y="1706786"/>
                </a:lnTo>
                <a:lnTo>
                  <a:pt x="3929371" y="1742655"/>
                </a:lnTo>
                <a:lnTo>
                  <a:pt x="3898324" y="1778557"/>
                </a:lnTo>
                <a:lnTo>
                  <a:pt x="3866335" y="1814449"/>
                </a:lnTo>
                <a:lnTo>
                  <a:pt x="3833400" y="1850290"/>
                </a:lnTo>
                <a:lnTo>
                  <a:pt x="3799514" y="1886035"/>
                </a:lnTo>
                <a:lnTo>
                  <a:pt x="3764674" y="1921642"/>
                </a:lnTo>
                <a:lnTo>
                  <a:pt x="3728876" y="1957069"/>
                </a:lnTo>
                <a:lnTo>
                  <a:pt x="3692115" y="1992272"/>
                </a:lnTo>
                <a:lnTo>
                  <a:pt x="3654388" y="2027210"/>
                </a:lnTo>
                <a:lnTo>
                  <a:pt x="3615690" y="2061838"/>
                </a:lnTo>
                <a:lnTo>
                  <a:pt x="3576018" y="2096115"/>
                </a:lnTo>
                <a:lnTo>
                  <a:pt x="3535367" y="2129998"/>
                </a:lnTo>
                <a:lnTo>
                  <a:pt x="3493734" y="2163444"/>
                </a:lnTo>
                <a:lnTo>
                  <a:pt x="3451114" y="2196409"/>
                </a:lnTo>
                <a:lnTo>
                  <a:pt x="3407503" y="2228853"/>
                </a:lnTo>
                <a:lnTo>
                  <a:pt x="3362898" y="2260731"/>
                </a:lnTo>
                <a:lnTo>
                  <a:pt x="3317293" y="2292000"/>
                </a:lnTo>
                <a:lnTo>
                  <a:pt x="3270686" y="2322620"/>
                </a:lnTo>
                <a:lnTo>
                  <a:pt x="3223072" y="2352545"/>
                </a:lnTo>
                <a:lnTo>
                  <a:pt x="3174447" y="2381734"/>
                </a:lnTo>
                <a:lnTo>
                  <a:pt x="3124807" y="2410144"/>
                </a:lnTo>
                <a:lnTo>
                  <a:pt x="3074148" y="2437732"/>
                </a:lnTo>
                <a:lnTo>
                  <a:pt x="3022466" y="2464456"/>
                </a:lnTo>
                <a:lnTo>
                  <a:pt x="2969756" y="2490272"/>
                </a:lnTo>
                <a:lnTo>
                  <a:pt x="2916016" y="2515138"/>
                </a:lnTo>
                <a:lnTo>
                  <a:pt x="2861240" y="2539011"/>
                </a:lnTo>
                <a:lnTo>
                  <a:pt x="2805425" y="2561849"/>
                </a:lnTo>
                <a:lnTo>
                  <a:pt x="2748566" y="2583608"/>
                </a:lnTo>
                <a:lnTo>
                  <a:pt x="2690660" y="2604247"/>
                </a:lnTo>
                <a:lnTo>
                  <a:pt x="2631703" y="2623721"/>
                </a:lnTo>
                <a:lnTo>
                  <a:pt x="2571690" y="2641988"/>
                </a:lnTo>
                <a:lnTo>
                  <a:pt x="2510618" y="2659007"/>
                </a:lnTo>
                <a:lnTo>
                  <a:pt x="2448482" y="2674733"/>
                </a:lnTo>
                <a:lnTo>
                  <a:pt x="2385278" y="2689124"/>
                </a:lnTo>
                <a:lnTo>
                  <a:pt x="2321003" y="2702138"/>
                </a:lnTo>
                <a:lnTo>
                  <a:pt x="2255652" y="2713731"/>
                </a:lnTo>
                <a:lnTo>
                  <a:pt x="2189221" y="2723861"/>
                </a:lnTo>
                <a:lnTo>
                  <a:pt x="2121706" y="2732485"/>
                </a:lnTo>
                <a:lnTo>
                  <a:pt x="2048734" y="2740722"/>
                </a:lnTo>
                <a:lnTo>
                  <a:pt x="1976908" y="2748445"/>
                </a:lnTo>
                <a:lnTo>
                  <a:pt x="1906224" y="2755646"/>
                </a:lnTo>
                <a:lnTo>
                  <a:pt x="1836678" y="2762316"/>
                </a:lnTo>
                <a:lnTo>
                  <a:pt x="1768266" y="2768448"/>
                </a:lnTo>
                <a:lnTo>
                  <a:pt x="1700983" y="2774033"/>
                </a:lnTo>
                <a:lnTo>
                  <a:pt x="1634825" y="2779062"/>
                </a:lnTo>
                <a:lnTo>
                  <a:pt x="1569788" y="2783528"/>
                </a:lnTo>
                <a:lnTo>
                  <a:pt x="1505868" y="2787423"/>
                </a:lnTo>
                <a:lnTo>
                  <a:pt x="1443061" y="2790737"/>
                </a:lnTo>
                <a:lnTo>
                  <a:pt x="1381363" y="2793462"/>
                </a:lnTo>
                <a:lnTo>
                  <a:pt x="1320769" y="2795591"/>
                </a:lnTo>
                <a:lnTo>
                  <a:pt x="1261275" y="2797115"/>
                </a:lnTo>
                <a:lnTo>
                  <a:pt x="1202877" y="2798026"/>
                </a:lnTo>
                <a:lnTo>
                  <a:pt x="1145572" y="2798315"/>
                </a:lnTo>
                <a:lnTo>
                  <a:pt x="1089354" y="2797974"/>
                </a:lnTo>
                <a:lnTo>
                  <a:pt x="1034219" y="2796994"/>
                </a:lnTo>
                <a:lnTo>
                  <a:pt x="980164" y="2795369"/>
                </a:lnTo>
                <a:lnTo>
                  <a:pt x="927184" y="2793088"/>
                </a:lnTo>
                <a:lnTo>
                  <a:pt x="875276" y="2790144"/>
                </a:lnTo>
                <a:lnTo>
                  <a:pt x="824434" y="2786529"/>
                </a:lnTo>
                <a:lnTo>
                  <a:pt x="774655" y="2782234"/>
                </a:lnTo>
                <a:lnTo>
                  <a:pt x="725934" y="2777251"/>
                </a:lnTo>
                <a:lnTo>
                  <a:pt x="678268" y="2771572"/>
                </a:lnTo>
                <a:lnTo>
                  <a:pt x="631652" y="2765188"/>
                </a:lnTo>
                <a:lnTo>
                  <a:pt x="586082" y="2758091"/>
                </a:lnTo>
                <a:lnTo>
                  <a:pt x="541554" y="2750273"/>
                </a:lnTo>
                <a:lnTo>
                  <a:pt x="498064" y="2741726"/>
                </a:lnTo>
                <a:lnTo>
                  <a:pt x="455607" y="2732440"/>
                </a:lnTo>
                <a:lnTo>
                  <a:pt x="414179" y="2722409"/>
                </a:lnTo>
                <a:lnTo>
                  <a:pt x="373777" y="2711623"/>
                </a:lnTo>
                <a:lnTo>
                  <a:pt x="334396" y="2700074"/>
                </a:lnTo>
                <a:lnTo>
                  <a:pt x="296032" y="2687754"/>
                </a:lnTo>
                <a:lnTo>
                  <a:pt x="258680" y="2674655"/>
                </a:lnTo>
                <a:lnTo>
                  <a:pt x="222337" y="2660768"/>
                </a:lnTo>
                <a:lnTo>
                  <a:pt x="186998" y="2646086"/>
                </a:lnTo>
                <a:lnTo>
                  <a:pt x="119316" y="2614300"/>
                </a:lnTo>
                <a:lnTo>
                  <a:pt x="55602" y="2579230"/>
                </a:lnTo>
                <a:lnTo>
                  <a:pt x="0" y="2543600"/>
                </a:lnTo>
                <a:lnTo>
                  <a:pt x="0" y="0"/>
                </a:lnTo>
                <a:close/>
              </a:path>
            </a:pathLst>
          </a:custGeom>
          <a:solidFill>
            <a:srgbClr val="7D8AAB"/>
          </a:solid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22448" y="134324"/>
            <a:ext cx="22301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50" dirty="0" err="1">
                <a:latin typeface="Malgun Gothic"/>
                <a:cs typeface="Malgun Gothic"/>
              </a:rPr>
              <a:t>메</a:t>
            </a:r>
            <a:r>
              <a:rPr sz="2600" spc="-450" dirty="0" err="1">
                <a:latin typeface="Malgun Gothic"/>
                <a:cs typeface="Malgun Gothic"/>
              </a:rPr>
              <a:t>인</a:t>
            </a:r>
            <a:r>
              <a:rPr sz="2600" spc="-390" dirty="0" err="1">
                <a:latin typeface="Malgun Gothic"/>
                <a:cs typeface="Malgun Gothic"/>
              </a:rPr>
              <a:t>화</a:t>
            </a:r>
            <a:r>
              <a:rPr sz="2600" spc="-509" dirty="0" err="1">
                <a:latin typeface="Malgun Gothic"/>
                <a:cs typeface="Malgun Gothic"/>
              </a:rPr>
              <a:t>면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endParaRPr sz="2600" dirty="0">
              <a:latin typeface="Malgun Gothic"/>
              <a:cs typeface="Malgun Gothic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700"/>
            <a:ext cx="18288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36701" y="271481"/>
            <a:ext cx="3713479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600" spc="-520" dirty="0" smtClean="0">
                <a:latin typeface="Malgun Gothic"/>
                <a:cs typeface="Malgun Gothic"/>
              </a:rPr>
              <a:t>호텔</a:t>
            </a:r>
            <a:r>
              <a:rPr sz="2600" spc="-625" dirty="0" err="1" smtClean="0">
                <a:latin typeface="Malgun Gothic"/>
                <a:cs typeface="Malgun Gothic"/>
              </a:rPr>
              <a:t>설</a:t>
            </a:r>
            <a:r>
              <a:rPr sz="2600" spc="-520" dirty="0" err="1" smtClean="0">
                <a:latin typeface="Malgun Gothic"/>
                <a:cs typeface="Malgun Gothic"/>
              </a:rPr>
              <a:t>명</a:t>
            </a:r>
            <a:r>
              <a:rPr sz="2600" spc="-240" dirty="0" smtClean="0">
                <a:latin typeface="Malgun Gothic"/>
                <a:cs typeface="Malgun Gothic"/>
              </a:rPr>
              <a:t> </a:t>
            </a:r>
            <a:endParaRPr sz="2600" dirty="0">
              <a:latin typeface="Malgun Gothic"/>
              <a:cs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18261974" cy="89356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7200" y="419100"/>
            <a:ext cx="22917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35" dirty="0">
                <a:latin typeface="Malgun Gothic"/>
                <a:cs typeface="Malgun Gothic"/>
              </a:rPr>
              <a:t>전</a:t>
            </a:r>
            <a:r>
              <a:rPr sz="2600" spc="-445" dirty="0">
                <a:latin typeface="Malgun Gothic"/>
                <a:cs typeface="Malgun Gothic"/>
              </a:rPr>
              <a:t>체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520" dirty="0" err="1">
                <a:latin typeface="Malgun Gothic"/>
                <a:cs typeface="Malgun Gothic"/>
              </a:rPr>
              <a:t>객</a:t>
            </a:r>
            <a:r>
              <a:rPr sz="2600" spc="-620" dirty="0" err="1">
                <a:latin typeface="Malgun Gothic"/>
                <a:cs typeface="Malgun Gothic"/>
              </a:rPr>
              <a:t>실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endParaRPr sz="2600" dirty="0">
              <a:latin typeface="Malgun Gothic"/>
              <a:cs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700"/>
            <a:ext cx="18271500" cy="89071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43000" y="237191"/>
            <a:ext cx="22917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35" dirty="0">
                <a:latin typeface="Malgun Gothic"/>
                <a:cs typeface="Malgun Gothic"/>
              </a:rPr>
              <a:t>전</a:t>
            </a:r>
            <a:r>
              <a:rPr sz="2600" spc="-445" dirty="0">
                <a:latin typeface="Malgun Gothic"/>
                <a:cs typeface="Malgun Gothic"/>
              </a:rPr>
              <a:t>체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520" dirty="0" err="1">
                <a:latin typeface="Malgun Gothic"/>
                <a:cs typeface="Malgun Gothic"/>
              </a:rPr>
              <a:t>객</a:t>
            </a:r>
            <a:r>
              <a:rPr sz="2600" spc="-620" dirty="0" err="1">
                <a:latin typeface="Malgun Gothic"/>
                <a:cs typeface="Malgun Gothic"/>
              </a:rPr>
              <a:t>실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endParaRPr sz="2600" dirty="0">
              <a:latin typeface="Malgun Gothic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18242921" cy="892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9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62897" y="305774"/>
            <a:ext cx="47669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495" dirty="0">
                <a:latin typeface="Malgun Gothic"/>
                <a:cs typeface="Malgun Gothic"/>
              </a:rPr>
              <a:t>로</a:t>
            </a:r>
            <a:r>
              <a:rPr sz="2600" spc="-580" dirty="0">
                <a:latin typeface="Malgun Gothic"/>
                <a:cs typeface="Malgun Gothic"/>
              </a:rPr>
              <a:t>그</a:t>
            </a:r>
            <a:r>
              <a:rPr sz="2600" spc="-445" dirty="0">
                <a:latin typeface="Malgun Gothic"/>
                <a:cs typeface="Malgun Gothic"/>
              </a:rPr>
              <a:t>인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215" dirty="0">
                <a:latin typeface="Malgun Gothic"/>
                <a:cs typeface="Malgun Gothic"/>
              </a:rPr>
              <a:t>/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535" dirty="0">
                <a:latin typeface="Malgun Gothic"/>
                <a:cs typeface="Malgun Gothic"/>
              </a:rPr>
              <a:t>이</a:t>
            </a:r>
            <a:r>
              <a:rPr sz="2600" spc="-600" dirty="0">
                <a:latin typeface="Malgun Gothic"/>
                <a:cs typeface="Malgun Gothic"/>
              </a:rPr>
              <a:t>용</a:t>
            </a:r>
            <a:r>
              <a:rPr sz="2600" spc="-400" dirty="0">
                <a:latin typeface="Malgun Gothic"/>
                <a:cs typeface="Malgun Gothic"/>
              </a:rPr>
              <a:t>약</a:t>
            </a:r>
            <a:r>
              <a:rPr sz="2600" spc="-445" dirty="0">
                <a:latin typeface="Malgun Gothic"/>
                <a:cs typeface="Malgun Gothic"/>
              </a:rPr>
              <a:t>관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215" dirty="0">
                <a:latin typeface="Malgun Gothic"/>
                <a:cs typeface="Malgun Gothic"/>
              </a:rPr>
              <a:t>/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50" dirty="0" err="1">
                <a:latin typeface="Malgun Gothic"/>
                <a:cs typeface="Malgun Gothic"/>
              </a:rPr>
              <a:t>회원가</a:t>
            </a:r>
            <a:r>
              <a:rPr sz="2600" spc="-445" dirty="0" err="1">
                <a:latin typeface="Malgun Gothic"/>
                <a:cs typeface="Malgun Gothic"/>
              </a:rPr>
              <a:t>입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endParaRPr sz="2600" dirty="0">
              <a:latin typeface="Malgun Gothic"/>
              <a:cs typeface="Malgun Gothic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" y="1028700"/>
            <a:ext cx="18261974" cy="89261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62897" y="305774"/>
            <a:ext cx="47669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495" dirty="0">
                <a:latin typeface="Malgun Gothic"/>
                <a:cs typeface="Malgun Gothic"/>
              </a:rPr>
              <a:t>로</a:t>
            </a:r>
            <a:r>
              <a:rPr sz="2600" spc="-580" dirty="0">
                <a:latin typeface="Malgun Gothic"/>
                <a:cs typeface="Malgun Gothic"/>
              </a:rPr>
              <a:t>그</a:t>
            </a:r>
            <a:r>
              <a:rPr sz="2600" spc="-445" dirty="0">
                <a:latin typeface="Malgun Gothic"/>
                <a:cs typeface="Malgun Gothic"/>
              </a:rPr>
              <a:t>인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215" dirty="0">
                <a:latin typeface="Malgun Gothic"/>
                <a:cs typeface="Malgun Gothic"/>
              </a:rPr>
              <a:t>/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535" dirty="0">
                <a:latin typeface="Malgun Gothic"/>
                <a:cs typeface="Malgun Gothic"/>
              </a:rPr>
              <a:t>이</a:t>
            </a:r>
            <a:r>
              <a:rPr sz="2600" spc="-600" dirty="0">
                <a:latin typeface="Malgun Gothic"/>
                <a:cs typeface="Malgun Gothic"/>
              </a:rPr>
              <a:t>용</a:t>
            </a:r>
            <a:r>
              <a:rPr sz="2600" spc="-400" dirty="0">
                <a:latin typeface="Malgun Gothic"/>
                <a:cs typeface="Malgun Gothic"/>
              </a:rPr>
              <a:t>약</a:t>
            </a:r>
            <a:r>
              <a:rPr sz="2600" spc="-445" dirty="0">
                <a:latin typeface="Malgun Gothic"/>
                <a:cs typeface="Malgun Gothic"/>
              </a:rPr>
              <a:t>관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215" dirty="0">
                <a:latin typeface="Malgun Gothic"/>
                <a:cs typeface="Malgun Gothic"/>
              </a:rPr>
              <a:t>/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50" dirty="0" err="1">
                <a:latin typeface="Malgun Gothic"/>
                <a:cs typeface="Malgun Gothic"/>
              </a:rPr>
              <a:t>회원가</a:t>
            </a:r>
            <a:r>
              <a:rPr sz="2600" spc="-445" dirty="0" err="1">
                <a:latin typeface="Malgun Gothic"/>
                <a:cs typeface="Malgun Gothic"/>
              </a:rPr>
              <a:t>입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endParaRPr sz="2600" dirty="0">
              <a:latin typeface="Malgun Gothic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" y="1104900"/>
            <a:ext cx="18242921" cy="89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46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62897" y="305774"/>
            <a:ext cx="47669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495" dirty="0">
                <a:latin typeface="Malgun Gothic"/>
                <a:cs typeface="Malgun Gothic"/>
              </a:rPr>
              <a:t>로</a:t>
            </a:r>
            <a:r>
              <a:rPr sz="2600" spc="-580" dirty="0">
                <a:latin typeface="Malgun Gothic"/>
                <a:cs typeface="Malgun Gothic"/>
              </a:rPr>
              <a:t>그</a:t>
            </a:r>
            <a:r>
              <a:rPr sz="2600" spc="-445" dirty="0">
                <a:latin typeface="Malgun Gothic"/>
                <a:cs typeface="Malgun Gothic"/>
              </a:rPr>
              <a:t>인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215" dirty="0">
                <a:latin typeface="Malgun Gothic"/>
                <a:cs typeface="Malgun Gothic"/>
              </a:rPr>
              <a:t>/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535" dirty="0">
                <a:latin typeface="Malgun Gothic"/>
                <a:cs typeface="Malgun Gothic"/>
              </a:rPr>
              <a:t>이</a:t>
            </a:r>
            <a:r>
              <a:rPr sz="2600" spc="-600" dirty="0">
                <a:latin typeface="Malgun Gothic"/>
                <a:cs typeface="Malgun Gothic"/>
              </a:rPr>
              <a:t>용</a:t>
            </a:r>
            <a:r>
              <a:rPr sz="2600" spc="-400" dirty="0">
                <a:latin typeface="Malgun Gothic"/>
                <a:cs typeface="Malgun Gothic"/>
              </a:rPr>
              <a:t>약</a:t>
            </a:r>
            <a:r>
              <a:rPr sz="2600" spc="-445" dirty="0">
                <a:latin typeface="Malgun Gothic"/>
                <a:cs typeface="Malgun Gothic"/>
              </a:rPr>
              <a:t>관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215" dirty="0">
                <a:latin typeface="Malgun Gothic"/>
                <a:cs typeface="Malgun Gothic"/>
              </a:rPr>
              <a:t>/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r>
              <a:rPr sz="2600" spc="-450" dirty="0" err="1">
                <a:latin typeface="Malgun Gothic"/>
                <a:cs typeface="Malgun Gothic"/>
              </a:rPr>
              <a:t>회원가</a:t>
            </a:r>
            <a:r>
              <a:rPr sz="2600" spc="-445" dirty="0" err="1">
                <a:latin typeface="Malgun Gothic"/>
                <a:cs typeface="Malgun Gothic"/>
              </a:rPr>
              <a:t>입</a:t>
            </a:r>
            <a:r>
              <a:rPr sz="2600" spc="-240" dirty="0">
                <a:latin typeface="Malgun Gothic"/>
                <a:cs typeface="Malgun Gothic"/>
              </a:rPr>
              <a:t> </a:t>
            </a:r>
            <a:endParaRPr sz="2600" dirty="0">
              <a:latin typeface="Malgun Gothic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" y="1181100"/>
            <a:ext cx="18214342" cy="889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12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41</Words>
  <Application>Microsoft Office PowerPoint</Application>
  <PresentationFormat>사용자 지정</PresentationFormat>
  <Paragraphs>15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Malgun Gothic</vt:lpstr>
      <vt:lpstr>Malgun Gothic</vt:lpstr>
      <vt:lpstr>Office Theme</vt:lpstr>
      <vt:lpstr>이젠 웹개발 2022 B반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Booking_발표</dc:title>
  <dc:creator>오유진</dc:creator>
  <cp:keywords>DAFZyHGS-Yo,BAFZeVGt5ks</cp:keywords>
  <cp:lastModifiedBy>504</cp:lastModifiedBy>
  <cp:revision>2</cp:revision>
  <dcterms:created xsi:type="dcterms:W3CDTF">2023-02-07T07:03:16Z</dcterms:created>
  <dcterms:modified xsi:type="dcterms:W3CDTF">2023-02-23T08:43:02Z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2023-02-07T00:00:00Z</vt:filetime>
  </property>
  <property fmtid="{D5CDD505-2E9C-101B-9397-08002B2CF9AE}" pid="3" name="Creator">
    <vt:lpwstr>Canva</vt:lpwstr>
  </property>
  <property fmtid="{D5CDD505-2E9C-101B-9397-08002B2CF9AE}" pid="4" name="LastSaved">
    <vt:filetime>2023-02-07T00:00:00Z</vt:filetime>
  </property>
</Properties>
</file>